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EA8B7-D16F-463F-B2EE-B3F58F5606A1}" v="6" dt="2020-12-10T16:32:53.490"/>
    <p1510:client id="{68980534-492D-40DE-855D-D12C6E1EEBC8}" v="346" dt="2020-12-10T18:13:57.808"/>
    <p1510:client id="{FA0D7A14-D398-43E1-AF8B-BCE3521A2F94}" v="913" dt="2020-12-10T22:38:37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easepasstherecipe.com/2013/06/10/julias-hazelnut-crescen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easepasstherecipe.com/2013/06/10/julias-hazelnut-crescen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22CF6A-2F3E-4C23-8AB7-53715BAB6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18" b="109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Free Images : sweet, dish, biscuit, cookie, dessert ...">
            <a:extLst>
              <a:ext uri="{FF2B5EF4-FFF2-40B4-BE49-F238E27FC236}">
                <a16:creationId xmlns:a16="http://schemas.microsoft.com/office/drawing/2014/main" id="{190F9CD0-87D5-474F-8D41-2FE0CF3F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  <a:latin typeface="Comic Sans MS"/>
                <a:cs typeface="Calibri Light"/>
              </a:rPr>
              <a:t>Vanilla Crescents</a:t>
            </a:r>
            <a:br>
              <a:rPr lang="en-US" sz="6600">
                <a:solidFill>
                  <a:srgbClr val="FFFFFF"/>
                </a:solidFill>
                <a:latin typeface="Comic Sans MS"/>
                <a:cs typeface="Calibri Light"/>
              </a:rPr>
            </a:br>
            <a:r>
              <a:rPr lang="en-US" sz="6600" i="1">
                <a:solidFill>
                  <a:srgbClr val="FFFFFF"/>
                </a:solidFill>
                <a:latin typeface="Comic Sans MS"/>
                <a:ea typeface="MS PGothic"/>
                <a:cs typeface="Calibri Light"/>
              </a:rPr>
              <a:t>with Marlene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98072727-1E1A-4B8C-8839-AAB69FA2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80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anilla Crescents Free Stock Photo - Public Domain Pictures">
            <a:extLst>
              <a:ext uri="{FF2B5EF4-FFF2-40B4-BE49-F238E27FC236}">
                <a16:creationId xmlns:a16="http://schemas.microsoft.com/office/drawing/2014/main" id="{23BA5B73-5788-4C19-90B9-0CF231E3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71" r="777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C2C95-844A-47C5-9DFA-97345315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7306"/>
            <a:ext cx="3980228" cy="77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Comic Sans MS"/>
                <a:cs typeface="Calibri Light"/>
              </a:rPr>
              <a:t>Ingredients:</a:t>
            </a:r>
            <a:endParaRPr lang="en-US" sz="4800" dirty="0">
              <a:latin typeface="Comic Sans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27F24-C70B-45E6-BD70-122386175B6B}"/>
              </a:ext>
            </a:extLst>
          </p:cNvPr>
          <p:cNvSpPr txBox="1"/>
          <p:nvPr/>
        </p:nvSpPr>
        <p:spPr>
          <a:xfrm>
            <a:off x="455639" y="1510444"/>
            <a:ext cx="439659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250g flour, and a little more for work surface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1tsp. Baking powder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125g sugar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 vanilla extract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2 egg yolks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200g cold butter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125g ground almonds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50g icing sugar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4 sachets vanilla sugar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31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able, food, sitting, plate&#10;&#10;Description automatically generated">
            <a:extLst>
              <a:ext uri="{FF2B5EF4-FFF2-40B4-BE49-F238E27FC236}">
                <a16:creationId xmlns:a16="http://schemas.microsoft.com/office/drawing/2014/main" id="{2B6D48F0-6A01-4654-BE90-87C21D85D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57" r="13457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7" name="Freeform: Shape 8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D4A92-67EB-46F6-B06A-DE04AA56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94" y="182881"/>
            <a:ext cx="6378259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Comic Sans MS" pitchFamily="66" charset="0"/>
              </a:rPr>
              <a:t>Method: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AB4B0-4C41-4151-830E-4BD79CDA1E38}"/>
              </a:ext>
            </a:extLst>
          </p:cNvPr>
          <p:cNvSpPr txBox="1"/>
          <p:nvPr/>
        </p:nvSpPr>
        <p:spPr>
          <a:xfrm>
            <a:off x="3588589" y="1633268"/>
            <a:ext cx="83359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Mix flour and baking powder in a bowl, and add sugar, vanilla extract, egg yolk, butter and almonds and mix well with the dough hooks of the hand mixer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C02EF-A3C2-4F33-8BBA-8346E4B3F3EB}"/>
              </a:ext>
            </a:extLst>
          </p:cNvPr>
          <p:cNvSpPr txBox="1"/>
          <p:nvPr/>
        </p:nvSpPr>
        <p:spPr>
          <a:xfrm>
            <a:off x="3889615" y="2638784"/>
            <a:ext cx="813470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Knead the dough until smooth on a lightly floured work 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56CC1-3EB6-461D-A418-C7277A5239D4}"/>
              </a:ext>
            </a:extLst>
          </p:cNvPr>
          <p:cNvSpPr txBox="1"/>
          <p:nvPr/>
        </p:nvSpPr>
        <p:spPr>
          <a:xfrm>
            <a:off x="4248150" y="3327999"/>
            <a:ext cx="794780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Form rolls about the thickness of a pencil and place them on a large plate or baking tray and place in the fridge for about 30 minutes. 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27867-A468-4A8E-BAE8-EC45DF957CF5}"/>
              </a:ext>
            </a:extLst>
          </p:cNvPr>
          <p:cNvSpPr txBox="1"/>
          <p:nvPr/>
        </p:nvSpPr>
        <p:spPr>
          <a:xfrm>
            <a:off x="4606685" y="4276006"/>
            <a:ext cx="7588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Once chilled, cut rolls into pieces about 4-5cm long and form them into croissants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6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able, food, sitting, plate&#10;&#10;Description automatically generated">
            <a:extLst>
              <a:ext uri="{FF2B5EF4-FFF2-40B4-BE49-F238E27FC236}">
                <a16:creationId xmlns:a16="http://schemas.microsoft.com/office/drawing/2014/main" id="{2B6D48F0-6A01-4654-BE90-87C21D85D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57" r="13457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7" name="Freeform: Shape 8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3B451-2342-43E1-A1C1-356CB040FD60}"/>
              </a:ext>
            </a:extLst>
          </p:cNvPr>
          <p:cNvSpPr txBox="1"/>
          <p:nvPr/>
        </p:nvSpPr>
        <p:spPr>
          <a:xfrm>
            <a:off x="3876136" y="2380890"/>
            <a:ext cx="54892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Mix icing sugar and vanilla sugar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AFABE-6040-43C4-9F0D-7A89D7FA3CA4}"/>
              </a:ext>
            </a:extLst>
          </p:cNvPr>
          <p:cNvSpPr txBox="1"/>
          <p:nvPr/>
        </p:nvSpPr>
        <p:spPr>
          <a:xfrm>
            <a:off x="4119652" y="2911954"/>
            <a:ext cx="80915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Directly after baking, lightly sprinkle the sugar mixture on top of the still hot vanilla crescents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1F198-65B1-43CB-9746-194FB5B52724}"/>
              </a:ext>
            </a:extLst>
          </p:cNvPr>
          <p:cNvSpPr txBox="1"/>
          <p:nvPr/>
        </p:nvSpPr>
        <p:spPr>
          <a:xfrm>
            <a:off x="3674853" y="1575758"/>
            <a:ext cx="79909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Place them on a lined baking tray and Bake in a preheated oven at 180'C for approx. 10 mins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14AE-710D-469D-8484-583716CC0F2F}"/>
              </a:ext>
            </a:extLst>
          </p:cNvPr>
          <p:cNvSpPr txBox="1"/>
          <p:nvPr/>
        </p:nvSpPr>
        <p:spPr>
          <a:xfrm>
            <a:off x="4523117" y="3948023"/>
            <a:ext cx="73008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Once cooled, turn the vanilla crescents in the remaining mixture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F222B-1A4D-4A1A-A2E4-24A5354C357D}"/>
              </a:ext>
            </a:extLst>
          </p:cNvPr>
          <p:cNvSpPr txBox="1"/>
          <p:nvPr/>
        </p:nvSpPr>
        <p:spPr>
          <a:xfrm>
            <a:off x="6621313" y="465161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i="1" dirty="0" err="1">
                <a:solidFill>
                  <a:schemeClr val="bg1"/>
                </a:solidFill>
                <a:latin typeface="Comic Sans MS"/>
                <a:cs typeface="Calibri"/>
              </a:rPr>
              <a:t>Mahlzeit</a:t>
            </a:r>
            <a:r>
              <a:rPr lang="en-US" sz="3200" i="1" dirty="0">
                <a:solidFill>
                  <a:schemeClr val="bg1"/>
                </a:solidFill>
                <a:latin typeface="Comic Sans MS"/>
                <a:cs typeface="Calibri"/>
              </a:rPr>
              <a:t>!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2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187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Vanilla Crescents with Marlene</vt:lpstr>
      <vt:lpstr>Ingredients:</vt:lpstr>
      <vt:lpstr>Method: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</dc:creator>
  <cp:lastModifiedBy>Des McCabe</cp:lastModifiedBy>
  <cp:revision>229</cp:revision>
  <dcterms:created xsi:type="dcterms:W3CDTF">2020-12-10T16:25:06Z</dcterms:created>
  <dcterms:modified xsi:type="dcterms:W3CDTF">2020-12-11T15:01:01Z</dcterms:modified>
</cp:coreProperties>
</file>