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95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14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9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18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51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03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02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CA21-CCF8-DE43-87E1-E5F630EC506D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9281-6121-2E4F-8E1E-DE68C16C59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41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9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15023" y="1094308"/>
            <a:ext cx="9149469" cy="5031856"/>
          </a:xfrm>
        </p:spPr>
      </p:pic>
    </p:spTree>
    <p:extLst>
      <p:ext uri="{BB962C8B-B14F-4D97-AF65-F5344CB8AC3E}">
        <p14:creationId xmlns:p14="http://schemas.microsoft.com/office/powerpoint/2010/main" val="3916403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39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43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5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4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71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</dc:creator>
  <cp:lastModifiedBy>Des McCabe</cp:lastModifiedBy>
  <cp:revision>3</cp:revision>
  <dcterms:created xsi:type="dcterms:W3CDTF">2020-10-25T20:30:38Z</dcterms:created>
  <dcterms:modified xsi:type="dcterms:W3CDTF">2020-12-11T14:40:22Z</dcterms:modified>
</cp:coreProperties>
</file>